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454" r:id="rId2"/>
    <p:sldId id="808" r:id="rId3"/>
    <p:sldId id="806" r:id="rId4"/>
    <p:sldId id="803" r:id="rId5"/>
    <p:sldId id="804" r:id="rId6"/>
    <p:sldId id="805" r:id="rId7"/>
    <p:sldId id="809" r:id="rId8"/>
    <p:sldId id="810" r:id="rId9"/>
    <p:sldId id="811" r:id="rId10"/>
    <p:sldId id="1107" r:id="rId11"/>
    <p:sldId id="812" r:id="rId12"/>
    <p:sldId id="1108" r:id="rId13"/>
    <p:sldId id="1109" r:id="rId14"/>
    <p:sldId id="7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2356B-106D-4381-8071-E5B530295E72}" type="datetimeFigureOut">
              <a:rPr lang="en-AU" smtClean="0"/>
              <a:t>22/03/2023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3A0AE-7300-4DD3-9FCC-2E81896B38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1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8F6417-E8AF-1742-BAF1-7C1F757C9E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8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https://youtu.be/L1VJoifaTZY</a:t>
            </a:r>
          </a:p>
          <a:p>
            <a:r>
              <a:rPr lang="en-AU" dirty="0"/>
              <a:t>Deloitte 2017, </a:t>
            </a:r>
            <a:r>
              <a:rPr lang="en-US" dirty="0"/>
              <a:t>The World of VUCA Series: Introduction to the "World of V.U.C.A."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7053E-8DFE-4886-BD41-97119B65FF0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637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33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9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1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0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7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U.S. Army Heritage and Education Center, 2018, Who first originated the term VUCA (Volatility, Uncertainty, Complexity and Ambiguity)?, USAHEC Ask Us a Question, The United States Army War College, viewed 27 </a:t>
            </a:r>
            <a:r>
              <a:rPr lang="en-US" dirty="0" err="1"/>
              <a:t>Asugust</a:t>
            </a:r>
            <a:r>
              <a:rPr lang="en-US" dirty="0"/>
              <a:t> 2020, &lt; https://usawc.libanswers.com/faq/84869&gt;.</a:t>
            </a:r>
          </a:p>
          <a:p>
            <a:pPr defTabSz="883207" eaLnBrk="1" hangingPunct="1">
              <a:defRPr/>
            </a:pPr>
            <a:endParaRPr lang="en-US" dirty="0"/>
          </a:p>
          <a:p>
            <a:pPr defTabSz="883207" eaLnBrk="1" hangingPunct="1">
              <a:defRPr/>
            </a:pPr>
            <a:r>
              <a:rPr lang="en-US" dirty="0"/>
              <a:t>Bennis, W. and Nanus, B, 1985, The strategies for taking charge, Leaders, New York: Harper.</a:t>
            </a:r>
          </a:p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29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Bennett, N &amp; Lemoine G.J  2014, What a difference a word makes: Understanding</a:t>
            </a:r>
          </a:p>
          <a:p>
            <a:pPr defTabSz="883207" eaLnBrk="1" hangingPunct="1">
              <a:defRPr/>
            </a:pPr>
            <a:r>
              <a:rPr lang="en-US" dirty="0"/>
              <a:t>threats to performance in a VUCA world, Organizational Performance, Business Horizons (2014), 57, pp. 311—317. </a:t>
            </a:r>
          </a:p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3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Sarkar, A., 2016. We live in a VUCA World: The importance of responsible leadership. Development and Learning in Organizations: An International Journal.</a:t>
            </a:r>
          </a:p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72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Worley, C.G &amp; Jules, C 2020, COVID-19’s Uncomfortable Revelations About Agile and Sustainable Organizations in a VUCA World, The Journal of Applied Behavioral Science, 56(3) pp. 279–283.</a:t>
            </a:r>
          </a:p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6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Millar, C., </a:t>
            </a:r>
            <a:r>
              <a:rPr lang="en-US" dirty="0" err="1"/>
              <a:t>Groth</a:t>
            </a:r>
            <a:r>
              <a:rPr lang="en-US" dirty="0"/>
              <a:t>, O and Mahon, J 2018, Management Innovation in a VUCA World: Challenges and Recommendations, California Management Review, 61(1), pp. 5–14.</a:t>
            </a:r>
          </a:p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9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02624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5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03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350954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33589625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1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4" name="Rectangle 6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25216211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8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1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5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25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0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3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9073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06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805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9.png"/><Relationship Id="rId2" Type="http://schemas.microsoft.com/office/2007/relationships/media" Target="../media/media9.m4a"/><Relationship Id="rId1" Type="http://schemas.openxmlformats.org/officeDocument/2006/relationships/video" Target="https://www.youtube.com/embed/L1VJoifaTZY?feature=oembed" TargetMode="External"/><Relationship Id="rId6" Type="http://schemas.openxmlformats.org/officeDocument/2006/relationships/image" Target="../media/image12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654" y="4169139"/>
            <a:ext cx="11273046" cy="829714"/>
          </a:xfrm>
        </p:spPr>
        <p:txBody>
          <a:bodyPr/>
          <a:lstStyle/>
          <a:p>
            <a:r>
              <a:rPr lang="en-US" sz="4000" b="1" dirty="0"/>
              <a:t>A VUCA World: Presentation 2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1F376F-4964-4C99-B9D3-3631E71A7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38" y="1687422"/>
            <a:ext cx="7850777" cy="16443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3809ED-A186-401B-8B5C-F39842AA896B}"/>
              </a:ext>
            </a:extLst>
          </p:cNvPr>
          <p:cNvSpPr/>
          <p:nvPr/>
        </p:nvSpPr>
        <p:spPr>
          <a:xfrm>
            <a:off x="286231" y="366430"/>
            <a:ext cx="9862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Professional Capabilities for a Digital World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5C292B-68A2-4B7E-A60E-163FB8ECC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2"/>
    </mc:Choice>
    <mc:Fallback xmlns="">
      <p:transition spd="slow" advTm="18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 title="The World of VUCA Series: Introduction to the &quot;World of V.U.C.A.&quot;">
            <a:hlinkClick r:id="" action="ppaction://media"/>
            <a:extLst>
              <a:ext uri="{FF2B5EF4-FFF2-40B4-BE49-F238E27FC236}">
                <a16:creationId xmlns:a16="http://schemas.microsoft.com/office/drawing/2014/main" id="{4CA72BE3-5CF2-405C-AD95-CE825629FA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6"/>
          <a:srcRect l="5907" r="19093"/>
          <a:stretch/>
        </p:blipFill>
        <p:spPr>
          <a:xfrm>
            <a:off x="1524020" y="10"/>
            <a:ext cx="9143980" cy="6857990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33BD2F5-4278-406B-A9F3-A3BEF5C55A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6"/>
    </mc:Choice>
    <mc:Fallback xmlns="">
      <p:transition spd="slow" advTm="5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VUCA Worlds – Your Takeaway.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6F9FB-C0B5-4AC5-A8B3-111C6FBCB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1719837"/>
            <a:ext cx="12192000" cy="490462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41CE37-2247-4BB7-988F-4CD66D200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2571"/>
      </p:ext>
    </p:extLst>
  </p:cSld>
  <p:clrMapOvr>
    <a:masterClrMapping/>
  </p:clrMapOvr>
  <p:transition advTm="615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Have we met our objectives.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252025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Defined &amp; characterised the VUCA World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Explored the evolution of the VUCA World concept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Identified critical factors for navigating the VUCA World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Explored each of the 4 constructs and ways to address them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Explored opportunities for further research and practice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Wrapped up the topic with a useful overview video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Attempted a 1-Minute paper exercise on the VUCA World concept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Become more knowledgeable leaving than arriving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31B879B-63F4-4E2A-808C-0477F4740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31700"/>
      </p:ext>
    </p:extLst>
  </p:cSld>
  <p:clrMapOvr>
    <a:masterClrMapping/>
  </p:clrMapOvr>
  <p:transition advTm="184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Some References.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0" y="1548170"/>
            <a:ext cx="12192000" cy="4617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Bennett, N &amp; Lemoine G.J  2014, What a difference a word makes: Understanding threats to performance in a VUCA world, Organizational Performance, Business Horizons (2014), 57, pp. 311—317.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Bennis, W. and Nanus, B, 1985, The strategies for taking charge, Leaders, New York: Harper.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Deloitte 2017, The World of VUCA Series: Introduction to the "World of V.U.C.A.“, viewed 28 August 2020, &lt; https://youtu.be/L1VJoifaTZY &gt;.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Johansen, B and Euchner, J 2013, Navigating the VUCA World, Research-Technology Management, 56, pp. 10-15.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Millar, C.,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O and Mahon, J 2018, Management Innovation in a VUCA World: Challenges and Recommendations, California Management Review, 61(1), pp. 5–14.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Sarkar, A., 2016. We live in a VUCA World: The importance of responsible leadership. Development and Learning in Organizations: An International Journal.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U.S. Army Heritage and Education Center, 2018, Who first originated the term VUCA (Volatility, Uncertainty, Complexity and Ambiguity)?, USAHEC Ask Us a Question, The United States Army War College, viewed 27 August 2020, &lt; https://usawc.libanswers.com/faq/84869 &gt;.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Worley, C.G &amp; Jules, C 2020, COVID-19’s Uncomfortable Revelations About Agile and Sustainable Organizations in a VUCA World, The Journal of Applied Behavioral Science, 56(3) pp. 279–283.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7EF85D-3987-41D2-AEDA-4A41FA104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45387"/>
      </p:ext>
    </p:extLst>
  </p:cSld>
  <p:clrMapOvr>
    <a:masterClrMapping/>
  </p:clrMapOvr>
  <p:transition advTm="278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eak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9073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This session’s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663702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Define &amp; characterise the VUCA World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 the evolution of the VUCA World concept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 each of the 4 constructs and ways to address them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Identify critical factors for navigating the VUCA World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 opportunities for further research and practice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Wrap up the topic with a useful overview video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Attempt a 1-Minute paper exercise on the VUCA World concept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more knowledgeable leaving than arriving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734E38-C716-463B-985C-103C35E86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4560"/>
      </p:ext>
    </p:extLst>
  </p:cSld>
  <p:clrMapOvr>
    <a:masterClrMapping/>
  </p:clrMapOvr>
  <p:transition advTm="39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216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The VUCA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4FDBF-9F26-4C65-BCF7-5104AE4C9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1508760"/>
            <a:ext cx="6934200" cy="487560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46F885-33CB-4881-B8F1-7C4626DA8C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3215"/>
      </p:ext>
    </p:extLst>
  </p:cSld>
  <p:clrMapOvr>
    <a:masterClrMapping/>
  </p:clrMapOvr>
  <p:transition advTm="658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The VUCA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663702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It’s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VOLATILE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It’s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UNSTRUCTURED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It’s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COMPLEX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It’s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AMBIGUOUS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 definition, if you are not CONFUSED, you are not paying attention. Confusion is part of the game. AND actually, being frightened is a part of the game too. But you cannot stay frightened, or you will freeze and lose the game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(Johansen &amp; Euchner 2013)</a:t>
            </a:r>
          </a:p>
        </p:txBody>
      </p:sp>
    </p:spTree>
    <p:extLst>
      <p:ext uri="{BB962C8B-B14F-4D97-AF65-F5344CB8AC3E}">
        <p14:creationId xmlns:p14="http://schemas.microsoft.com/office/powerpoint/2010/main" val="17596102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Evolution of the VUCA term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663702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~1987/88 VUCA, placed into curriculum at the US Army War College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"Developing Strategic Leadership: The US Army War College Experience," …defining strategic leadership within a "volatile, uncertain, complex and ambiguous global environment..." (p. 8).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USAHEC 2018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Army War College derived these ideas from the writings of Bennis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Namus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cited the book: Leaders: The Strategies for Taking Charge (Bennis &amp; Nanus 1985).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371700-7619-415C-ADD3-467584358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53383"/>
      </p:ext>
    </p:extLst>
  </p:cSld>
  <p:clrMapOvr>
    <a:masterClrMapping/>
  </p:clrMapOvr>
  <p:transition advTm="622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ECEEDE4E-C931-4E8B-BE68-8D6BFE7261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37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A898D61-B88C-4C48-9C42-5703D218E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91255"/>
      </p:ext>
    </p:extLst>
  </p:cSld>
  <p:clrMapOvr>
    <a:masterClrMapping/>
  </p:clrMapOvr>
  <p:transition advTm="66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305" y="334685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Critical factors for navigating the VUCA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252025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Sound business fundamentals;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Innovation &amp; Fast-paced response;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Flexibility &amp; Change management;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Managing diversity – at both local and global level;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Market intelligence; 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Strong collaboration with all relevant stakeholders – employees, customers, suppliers, shareholders and the broader society.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Leaders, from CEOs to any other internal manager, therefore, have a major role to play in ensuring their organizations are responding to the requirements of the VUCA business environment (Sarkar 2016)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54D777-D409-43A3-9E57-CF40AA231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30340"/>
      </p:ext>
    </p:extLst>
  </p:cSld>
  <p:clrMapOvr>
    <a:masterClrMapping/>
  </p:clrMapOvr>
  <p:transition advTm="322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VUCA World Implications.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252025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implications for research and practice on agile and sustainable organizations in volatile, uncertain, complex, and ambiguous (VUCA) environments.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First, how to characterize the COVID virus and our response to it is unclear; what is clear is that we were unprepared.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Second, despite the rhetoric, too many organizations did not have the capabilities to respond. Saying you are agile does not make it so.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Third, the COVID-19 pandemic reveals our community’s silence on structural inequality (e.g., financial, social, and racial). We enabled unethical positions from the safety of our positivistic and supposedly neutral values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5298F8-64F5-4426-B771-57298396A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44568"/>
      </p:ext>
    </p:extLst>
  </p:cSld>
  <p:clrMapOvr>
    <a:masterClrMapping/>
  </p:clrMapOvr>
  <p:transition advTm="1402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Not all Doom &amp; Gloom but more attention required.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252025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‘‘Volatility provides profit opportunity” (Warwick-Ching, 2013)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‘‘Uncertainty is opportunity’’ (Hemingway &amp; Marquart, 2013)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‘‘Simplifying IT complexity [is] a major opportunity.’ (Boston Consulting Group, 2013)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‘‘Ambiguity equals opportunity.’ (Amerasia Consulting Group, 2013)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Effective approaches to dealing with VUCA require a better understanding of and coordination between those two levels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Leaders themselves, as individuals, are affected by the VUCA environment, as volatility may have a detrimental effect on the well-being and (mental) health of CEOs, managers, and entrepreneurs 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7EC981-0E04-4E1D-9C34-3D61D89CD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87190"/>
      </p:ext>
    </p:extLst>
  </p:cSld>
  <p:clrMapOvr>
    <a:masterClrMapping/>
  </p:clrMapOvr>
  <p:transition advTm="435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1198</Words>
  <Application>Microsoft Office PowerPoint</Application>
  <PresentationFormat>Widescreen</PresentationFormat>
  <Paragraphs>97</Paragraphs>
  <Slides>14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ＭＳ Ｐゴシック</vt:lpstr>
      <vt:lpstr>Arial</vt:lpstr>
      <vt:lpstr>Barlow Light</vt:lpstr>
      <vt:lpstr>Barlow SemiBold</vt:lpstr>
      <vt:lpstr>Calibri</vt:lpstr>
      <vt:lpstr>Calibri Light</vt:lpstr>
      <vt:lpstr>Corbel</vt:lpstr>
      <vt:lpstr>DIN 2014 Demi</vt:lpstr>
      <vt:lpstr>DIN 2014 Light</vt:lpstr>
      <vt:lpstr>Open Sans</vt:lpstr>
      <vt:lpstr>Wingdings</vt:lpstr>
      <vt:lpstr>Wingdings 2</vt:lpstr>
      <vt:lpstr>Wingdings 3</vt:lpstr>
      <vt:lpstr>1_Module</vt:lpstr>
      <vt:lpstr>A VUCA World: Presentation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VUCA World: Presentation 2</dc:title>
  <dc:creator>Stuart McLoughlin</dc:creator>
  <cp:lastModifiedBy>Jason Sargent</cp:lastModifiedBy>
  <cp:revision>4</cp:revision>
  <dcterms:created xsi:type="dcterms:W3CDTF">2022-12-21T22:01:29Z</dcterms:created>
  <dcterms:modified xsi:type="dcterms:W3CDTF">2023-03-22T02:09:30Z</dcterms:modified>
</cp:coreProperties>
</file>